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8"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9/25/2025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hyperlink" Target="http://www.anncrafttrust.org/events/safeguarding-adults-week/" TargetMode="External"/><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a:t>Safeguarding adults week</a:t>
            </a:r>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GB" dirty="0"/>
              <a:t>Safeguarding Adults Week is an annual campaign dedicated to raising awareness of key safeguarding issues and promoting best practices across communities. The week encourages collaboration, learning, and open conversations to help to keep people as safe as possible. </a:t>
            </a:r>
          </a:p>
          <a:p>
            <a:r>
              <a:rPr lang="en-GB" b="1" dirty="0"/>
              <a:t>A Focus on Prevention. </a:t>
            </a:r>
            <a:r>
              <a:rPr lang="en-GB" dirty="0"/>
              <a:t>Rather than simply reacting to incidents, Safeguarding Adults Week highlights the importance of taking proactive steps to prevent abuse and neglect. It promotes early intervention and encourages individuals and organisations to recognise and respond to risks before harm occurs. </a:t>
            </a:r>
          </a:p>
          <a:p>
            <a:r>
              <a:rPr lang="en-GB" b="1" dirty="0"/>
              <a:t>Collaboration is Key. </a:t>
            </a:r>
            <a:r>
              <a:rPr lang="en-GB" dirty="0"/>
              <a:t>Safeguarding is a shared responsibility. The campaign emphasises the vital role that individuals, organisations, and communities play in working together to protect adults at risk. By working in partnerships and sharing knowledge, we can strengthen safeguarding efforts and create more supportive environments.</a:t>
            </a:r>
            <a:r>
              <a:rPr lang="en-GB" b="1" dirty="0"/>
              <a:t> </a:t>
            </a:r>
            <a:endParaRPr lang="en-US" dirty="0">
              <a:latin typeface="Arial"/>
              <a:cs typeface="Arial"/>
            </a:endParaRPr>
          </a:p>
          <a:p>
            <a:pPr>
              <a:buClr>
                <a:srgbClr val="EF53A5"/>
              </a:buClr>
            </a:pPr>
            <a:endParaRPr lang="en-US" dirty="0"/>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837C8-C63B-D8A9-34C6-FD4B909E3B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4F8829-AD46-1C86-BEC0-0E796C47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8D6E31-655E-BD7E-6E3A-D3FCC6436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83D4DA20-C359-7A89-19E6-5D93CF56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CD76BE2-9329-5584-7BE6-DDAC7983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5232FF2F-AB8F-9069-6394-3A8D6BF6588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BD0B54EA-8F76-78B6-4586-ACFE53522A98}"/>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GB" b="1" dirty="0"/>
              <a:t>Raising Awareness. </a:t>
            </a:r>
            <a:r>
              <a:rPr lang="en-GB" dirty="0"/>
              <a:t>A central aim of the week is to increase public understanding of safeguarding issues. It encourages people to speak up, report concerns, and seek support—whether for themselves or others. By generating conversations around safeguarding, we can break down stigma and empower people to take action.</a:t>
            </a:r>
          </a:p>
          <a:p>
            <a:r>
              <a:rPr lang="en-GB" b="1" dirty="0"/>
              <a:t>What is Safeguarding Adults? </a:t>
            </a:r>
            <a:r>
              <a:rPr lang="en-GB" dirty="0"/>
              <a:t>Safeguarding adults refers to the measures taken to protect individuals at risk from abuse and neglect. It’s about promoting their right to live safely, free from harm, and ensuring their overall well-being. Adults at risk are defined as individuals aged 18 or over who need care and support, are experiencing or at risk of abuse or neglect, and are unable to protect themselves from harm.</a:t>
            </a:r>
            <a:endParaRPr lang="en-US" dirty="0">
              <a:latin typeface="Arial"/>
              <a:cs typeface="Arial"/>
            </a:endParaRPr>
          </a:p>
          <a:p>
            <a:pPr>
              <a:buClr>
                <a:srgbClr val="EF53A5"/>
              </a:buClr>
            </a:pPr>
            <a:endParaRPr lang="en-US" dirty="0"/>
          </a:p>
        </p:txBody>
      </p:sp>
    </p:spTree>
    <p:extLst>
      <p:ext uri="{BB962C8B-B14F-4D97-AF65-F5344CB8AC3E}">
        <p14:creationId xmlns:p14="http://schemas.microsoft.com/office/powerpoint/2010/main" val="102122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5269313"/>
          </a:xfrm>
        </p:spPr>
        <p:txBody>
          <a:bodyPr vert="horz" lIns="91440" tIns="45720" rIns="91440" bIns="45720" rtlCol="0" anchor="t">
            <a:noAutofit/>
          </a:bodyPr>
          <a:lstStyle/>
          <a:p>
            <a:pPr marL="457200" indent="-457200">
              <a:buFont typeface="+mj-lt"/>
              <a:buAutoNum type="arabicPeriod"/>
            </a:pPr>
            <a:r>
              <a:rPr lang="en-GB" sz="2400" dirty="0"/>
              <a:t>Why might someone be deemed to be an “adult at risk”?</a:t>
            </a:r>
          </a:p>
          <a:p>
            <a:pPr marL="457200" indent="-457200">
              <a:buFont typeface="+mj-lt"/>
              <a:buAutoNum type="arabicPeriod"/>
            </a:pPr>
            <a:r>
              <a:rPr lang="en-GB" sz="2400" dirty="0"/>
              <a:t>What is abuse? </a:t>
            </a:r>
          </a:p>
          <a:p>
            <a:pPr marL="457200" indent="-457200">
              <a:buFont typeface="+mj-lt"/>
              <a:buAutoNum type="arabicPeriod"/>
            </a:pPr>
            <a:r>
              <a:rPr lang="en-GB" sz="2400" dirty="0"/>
              <a:t>Who might perpetrate abuse? </a:t>
            </a:r>
          </a:p>
          <a:p>
            <a:pPr marL="457200" indent="-457200">
              <a:buFont typeface="+mj-lt"/>
              <a:buAutoNum type="arabicPeriod"/>
            </a:pPr>
            <a:r>
              <a:rPr lang="en-GB" sz="2400" dirty="0"/>
              <a:t>Can you name any of the 10 types of abuse which are mentioned in the Care Act 2014</a:t>
            </a:r>
          </a:p>
          <a:p>
            <a:pPr marL="457200" indent="-457200">
              <a:buFont typeface="+mj-lt"/>
              <a:buAutoNum type="arabicPeriod"/>
            </a:pPr>
            <a:r>
              <a:rPr lang="en-GB" sz="2400" dirty="0"/>
              <a:t>Who would you speak to if you had concerns that an adult is at risk of abuse or neglect? </a:t>
            </a:r>
          </a:p>
          <a:p>
            <a:pPr marL="457200" indent="-457200">
              <a:buFont typeface="+mj-lt"/>
              <a:buAutoNum type="arabicPeriod"/>
            </a:pPr>
            <a:r>
              <a:rPr lang="en-GB" sz="2400" dirty="0"/>
              <a:t>Can you think of any signs or indicators that someone might be experiencing abuse or neglect? </a:t>
            </a:r>
          </a:p>
          <a:p>
            <a:pPr marL="457200" indent="-457200">
              <a:buFont typeface="+mj-lt"/>
              <a:buAutoNum type="arabicPeriod"/>
            </a:pPr>
            <a:r>
              <a:rPr lang="en-GB" sz="2400" dirty="0"/>
              <a:t>Would you know how to contact Adult Social Care if you had concerns about yourself or another person? </a:t>
            </a:r>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How to get involved</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a:bodyPr>
          <a:lstStyle/>
          <a:p>
            <a:r>
              <a:rPr lang="en-GB" dirty="0"/>
              <a:t>Check out the Newcastle Safeguarding website </a:t>
            </a:r>
            <a:r>
              <a:rPr lang="en-GB" dirty="0">
                <a:hlinkClick r:id="rId2"/>
              </a:rPr>
              <a:t>www.newcastlesafeguarding.org.uk</a:t>
            </a:r>
            <a:endParaRPr lang="en-GB" dirty="0"/>
          </a:p>
          <a:p>
            <a:r>
              <a:rPr lang="en-GB" dirty="0"/>
              <a:t>See what events we have upcoming for Safeguarding Adults Week</a:t>
            </a:r>
          </a:p>
          <a:p>
            <a:r>
              <a:rPr lang="en-GB" dirty="0"/>
              <a:t>Access our safeguarding adults team in community locations</a:t>
            </a:r>
          </a:p>
          <a:p>
            <a:r>
              <a:rPr lang="en-GB" dirty="0"/>
              <a:t>See what your local services and organisation are doing to help to raise awareness of safeguarding for safeguarding adults week</a:t>
            </a:r>
            <a:endParaRPr lang="en-US" sz="2800" dirty="0">
              <a:solidFill>
                <a:schemeClr val="tx1">
                  <a:lumMod val="95000"/>
                </a:schemeClr>
              </a:solidFill>
              <a:latin typeface="Arial"/>
              <a:cs typeface="Arial"/>
            </a:endParaRPr>
          </a:p>
          <a:p>
            <a:pPr>
              <a:buClr>
                <a:srgbClr val="EF53A5"/>
              </a:buClr>
            </a:pPr>
            <a:r>
              <a:rPr lang="en-GB" dirty="0"/>
              <a:t>Find out more information about Safeguarding Adults Week nationally on the Ann Craft Trust website: </a:t>
            </a:r>
            <a:r>
              <a:rPr lang="en-GB" dirty="0">
                <a:hlinkClick r:id="rId3"/>
              </a:rPr>
              <a:t>www.anncrafttrust.org/events/safeguarding-adults-week/</a:t>
            </a:r>
            <a:r>
              <a:rPr lang="en-GB" dirty="0"/>
              <a:t> </a:t>
            </a:r>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Props1.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3.xml><?xml version="1.0" encoding="utf-8"?>
<ds:datastoreItem xmlns:ds="http://schemas.openxmlformats.org/officeDocument/2006/customXml" ds:itemID="{4473903D-8585-4C81-BCEA-5732757F910E}">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dcmitype/"/>
    <ds:schemaRef ds:uri="cf69afef-99ba-425a-9397-622cb8d98826"/>
    <ds:schemaRef ds:uri="e7c93d94-3567-46e4-b78a-3fd117370cb9"/>
    <ds:schemaRef ds:uri="http://purl.org/dc/terms/"/>
    <ds:schemaRef ds:uri="http://purl.org/dc/elements/1.1/"/>
  </ds:schemaRefs>
</ds:datastoreItem>
</file>

<file path=docMetadata/LabelInfo.xml><?xml version="1.0" encoding="utf-8"?>
<clbl:labelList xmlns:clbl="http://schemas.microsoft.com/office/2020/mipLabelMetadata">
  <clbl:label id="{b29fb4c0-0d04-4a9f-b462-c1294b1e1b47}" enabled="0" method="" siteId="{b29fb4c0-0d04-4a9f-b462-c1294b1e1b47}" removed="1"/>
</clbl:labelList>
</file>

<file path=docProps/app.xml><?xml version="1.0" encoding="utf-8"?>
<Properties xmlns="http://schemas.openxmlformats.org/officeDocument/2006/extended-properties" xmlns:vt="http://schemas.openxmlformats.org/officeDocument/2006/docPropsVTypes">
  <Template>office theme</Template>
  <TotalTime>9822</TotalTime>
  <Words>888</Words>
  <Application>Microsoft Office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vt:lpstr>
      <vt:lpstr>Safeguarding Adults Team Talk</vt:lpstr>
      <vt:lpstr>Introduction</vt:lpstr>
      <vt:lpstr>Introduction</vt:lpstr>
      <vt:lpstr>PowerPoint Presentation</vt:lpstr>
      <vt:lpstr>How to get involved</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Nixon, Claire</dc:creator>
  <cp:lastModifiedBy>Nixon, Claire</cp:lastModifiedBy>
  <cp:revision>59</cp:revision>
  <dcterms:created xsi:type="dcterms:W3CDTF">2024-11-11T14:48:40Z</dcterms:created>
  <dcterms:modified xsi:type="dcterms:W3CDTF">2025-10-02T08:40:46Z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